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7" r:id="rId3"/>
    <p:sldId id="266" r:id="rId4"/>
    <p:sldId id="259" r:id="rId5"/>
    <p:sldId id="262" r:id="rId6"/>
    <p:sldId id="263" r:id="rId7"/>
    <p:sldId id="260" r:id="rId8"/>
    <p:sldId id="261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88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abloZ\Desktop\Capacitacion PyME\img\PresentacionCapacitacionPyME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12207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55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bloZ\Desktop\Capacitacion PyME\img\PresentacionCapacitacionPyME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7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5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abloZ\Desktop\Capacitacion PyME\img\PresentacionCapacitacionPyME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7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3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abloZ\Desktop\Capacitacion PyME\img\PresentacionCapacitacionPyME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7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4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abloZ\Desktop\Capacitacion PyME\img\PresentacionCapacitacionPyME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078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23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bloZ\Desktop\Capacitacion PyME\img\PresentacionCapacitacionPyME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7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8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bloZ\Desktop\Capacitacion PyME\img\PresentacionCapacitacionPyME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78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2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abloZ\Desktop\Capacitacion PyME\img\PresentacionCapacitacionPyME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7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173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abloZ\Desktop\Capacitacion PyME\img\PresentacionCapacitacionPyME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7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287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234</TotalTime>
  <Words>0</Words>
  <Application>Microsoft Office PowerPoint</Application>
  <PresentationFormat>Personalizado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Integral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Joaquin</dc:creator>
  <cp:lastModifiedBy>PabloZ</cp:lastModifiedBy>
  <cp:revision>23</cp:revision>
  <dcterms:created xsi:type="dcterms:W3CDTF">2016-05-17T00:23:43Z</dcterms:created>
  <dcterms:modified xsi:type="dcterms:W3CDTF">2016-06-15T11:18:15Z</dcterms:modified>
</cp:coreProperties>
</file>